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63" r:id="rId3"/>
    <p:sldId id="364" r:id="rId4"/>
    <p:sldId id="358" r:id="rId5"/>
    <p:sldId id="360" r:id="rId6"/>
    <p:sldId id="365" r:id="rId7"/>
    <p:sldId id="366" r:id="rId8"/>
    <p:sldId id="327" r:id="rId9"/>
    <p:sldId id="3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948"/>
    <a:srgbClr val="D0F5F4"/>
    <a:srgbClr val="4B465E"/>
    <a:srgbClr val="9CDCDC"/>
    <a:srgbClr val="E2E9E6"/>
    <a:srgbClr val="508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76" autoAdjust="0"/>
  </p:normalViewPr>
  <p:slideViewPr>
    <p:cSldViewPr snapToGrid="0">
      <p:cViewPr varScale="1">
        <p:scale>
          <a:sx n="64" d="100"/>
          <a:sy n="64" d="100"/>
        </p:scale>
        <p:origin x="64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4A3A8-C7E8-4A4F-B0B6-A2B8647D275C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E6265-E2F2-45CA-B768-1D42A0253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4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9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7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3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76405-375A-4C3B-9BB2-377B0DD04789}" type="datetimeFigureOut">
              <a:rPr lang="ko-KR" altLang="en-US" smtClean="0"/>
              <a:pPr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afe.naver.com/crkingdom/224583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fe.naver.com/crkingdom/225201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58445" y="3075092"/>
            <a:ext cx="6466923" cy="70781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쿠키런</a:t>
            </a: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: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킹덤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 버그 찾기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F00B3-1823-4C29-85B4-81C74A974D70}"/>
              </a:ext>
            </a:extLst>
          </p:cNvPr>
          <p:cNvSpPr txBox="1"/>
          <p:nvPr/>
        </p:nvSpPr>
        <p:spPr>
          <a:xfrm>
            <a:off x="5382454" y="4274751"/>
            <a:ext cx="3380823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권기일 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691453-992E-4472-A353-0657ACB7CD5D}"/>
              </a:ext>
            </a:extLst>
          </p:cNvPr>
          <p:cNvCxnSpPr>
            <a:cxnSpLocks/>
          </p:cNvCxnSpPr>
          <p:nvPr/>
        </p:nvCxnSpPr>
        <p:spPr>
          <a:xfrm>
            <a:off x="2519916" y="685800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9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F4618C-AE1B-4A95-AAFE-C2745D658A54}"/>
              </a:ext>
            </a:extLst>
          </p:cNvPr>
          <p:cNvSpPr/>
          <p:nvPr/>
        </p:nvSpPr>
        <p:spPr>
          <a:xfrm>
            <a:off x="2437579" y="2006741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ACEA2-00E2-45CB-9299-ADADA8E8B7F1}"/>
              </a:ext>
            </a:extLst>
          </p:cNvPr>
          <p:cNvSpPr txBox="1"/>
          <p:nvPr/>
        </p:nvSpPr>
        <p:spPr>
          <a:xfrm>
            <a:off x="2275675" y="2635527"/>
            <a:ext cx="1162498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버그 내용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33AEF-A018-49C1-9F13-CCE0142589C0}"/>
              </a:ext>
            </a:extLst>
          </p:cNvPr>
          <p:cNvSpPr txBox="1"/>
          <p:nvPr/>
        </p:nvSpPr>
        <p:spPr>
          <a:xfrm>
            <a:off x="2275675" y="3223174"/>
            <a:ext cx="1366236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개요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증빙 자료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38C92F-8F32-498F-B7BC-158198347FDC}"/>
              </a:ext>
            </a:extLst>
          </p:cNvPr>
          <p:cNvSpPr/>
          <p:nvPr/>
        </p:nvSpPr>
        <p:spPr>
          <a:xfrm>
            <a:off x="7326768" y="2006741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FB6DE-D802-45DE-A7D0-0057ADF2DE9D}"/>
              </a:ext>
            </a:extLst>
          </p:cNvPr>
          <p:cNvSpPr txBox="1"/>
          <p:nvPr/>
        </p:nvSpPr>
        <p:spPr>
          <a:xfrm>
            <a:off x="7164864" y="2635527"/>
            <a:ext cx="1162498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 반응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DDD0B-6D65-425F-A9FE-2B9D18EC2882}"/>
              </a:ext>
            </a:extLst>
          </p:cNvPr>
          <p:cNvSpPr txBox="1"/>
          <p:nvPr/>
        </p:nvSpPr>
        <p:spPr>
          <a:xfrm>
            <a:off x="7164864" y="3223174"/>
            <a:ext cx="1823237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매출 순위 추이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커뮤니티 반응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7901BD-DC45-4C5B-ABB6-8445E74512BA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EC42BD-C9AD-4FA3-BCB4-216290097C09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목차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6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05A913-4B22-4058-95A3-3D5F2136F8F0}"/>
              </a:ext>
            </a:extLst>
          </p:cNvPr>
          <p:cNvSpPr/>
          <p:nvPr/>
        </p:nvSpPr>
        <p:spPr>
          <a:xfrm>
            <a:off x="1063443" y="1668994"/>
            <a:ext cx="10328548" cy="2157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CD572-CD39-4E19-B727-E6197A437528}"/>
              </a:ext>
            </a:extLst>
          </p:cNvPr>
          <p:cNvSpPr txBox="1"/>
          <p:nvPr/>
        </p:nvSpPr>
        <p:spPr>
          <a:xfrm>
            <a:off x="800009" y="1049238"/>
            <a:ext cx="4886416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1. 2022.1.19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이후 패치 이후 주요 버그 리스트 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97DD4-3527-40A6-9EAA-1FBF0C16EC5D}"/>
              </a:ext>
            </a:extLst>
          </p:cNvPr>
          <p:cNvSpPr txBox="1"/>
          <p:nvPr/>
        </p:nvSpPr>
        <p:spPr>
          <a:xfrm>
            <a:off x="849761" y="285297"/>
            <a:ext cx="464616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리스트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F7744070-C267-4C7B-BEAF-84E81EDAB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01419"/>
              </p:ext>
            </p:extLst>
          </p:nvPr>
        </p:nvGraphicFramePr>
        <p:xfrm>
          <a:off x="1416122" y="2193763"/>
          <a:ext cx="93597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903">
                  <a:extLst>
                    <a:ext uri="{9D8B030D-6E8A-4147-A177-3AD203B41FA5}">
                      <a16:colId xmlns:a16="http://schemas.microsoft.com/office/drawing/2014/main" val="2615402791"/>
                    </a:ext>
                  </a:extLst>
                </a:gridCol>
                <a:gridCol w="7908853">
                  <a:extLst>
                    <a:ext uri="{9D8B030D-6E8A-4147-A177-3AD203B41FA5}">
                      <a16:colId xmlns:a16="http://schemas.microsoft.com/office/drawing/2014/main" val="216721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93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팝업이 반복 출력되어 콘텐츠 진행이 불가능한 현상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2022.1.26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게임 내 패키지 상품의 가격이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원으로 표기되는 현상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2999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8B1D8A-CE47-4807-B70A-1C8E90C3A57B}"/>
              </a:ext>
            </a:extLst>
          </p:cNvPr>
          <p:cNvSpPr txBox="1"/>
          <p:nvPr/>
        </p:nvSpPr>
        <p:spPr>
          <a:xfrm>
            <a:off x="1316731" y="4351335"/>
            <a:ext cx="9359756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표기된 현상 외 현상에 대해서는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지속적인 스펙 확인 필요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공식 카페에 등록된 다른 현상들은 현재 재현 불가 및 테스트 조건을 맞출 수 없는 관계로 미 기재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기타 사소한 버그들이 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가장 많이 신고되거나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결제 관련 오류 가능성이 있는 부분만 발췌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5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05A913-4B22-4058-95A3-3D5F2136F8F0}"/>
              </a:ext>
            </a:extLst>
          </p:cNvPr>
          <p:cNvSpPr/>
          <p:nvPr/>
        </p:nvSpPr>
        <p:spPr>
          <a:xfrm>
            <a:off x="921246" y="1668993"/>
            <a:ext cx="10470745" cy="4712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CD572-CD39-4E19-B727-E6197A437528}"/>
              </a:ext>
            </a:extLst>
          </p:cNvPr>
          <p:cNvSpPr txBox="1"/>
          <p:nvPr/>
        </p:nvSpPr>
        <p:spPr>
          <a:xfrm>
            <a:off x="800009" y="1049239"/>
            <a:ext cx="2409916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개요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97DD4-3527-40A6-9EAA-1FBF0C16EC5D}"/>
              </a:ext>
            </a:extLst>
          </p:cNvPr>
          <p:cNvSpPr txBox="1"/>
          <p:nvPr/>
        </p:nvSpPr>
        <p:spPr>
          <a:xfrm>
            <a:off x="849761" y="285297"/>
            <a:ext cx="49700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내용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C6CA4068-FB47-40BD-A362-14989B92F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32631"/>
              </p:ext>
            </p:extLst>
          </p:nvPr>
        </p:nvGraphicFramePr>
        <p:xfrm>
          <a:off x="1104899" y="2007477"/>
          <a:ext cx="10010775" cy="3868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1821">
                  <a:extLst>
                    <a:ext uri="{9D8B030D-6E8A-4147-A177-3AD203B41FA5}">
                      <a16:colId xmlns:a16="http://schemas.microsoft.com/office/drawing/2014/main" val="2615402791"/>
                    </a:ext>
                  </a:extLst>
                </a:gridCol>
                <a:gridCol w="2979665">
                  <a:extLst>
                    <a:ext uri="{9D8B030D-6E8A-4147-A177-3AD203B41FA5}">
                      <a16:colId xmlns:a16="http://schemas.microsoft.com/office/drawing/2014/main" val="216721162"/>
                    </a:ext>
                  </a:extLst>
                </a:gridCol>
                <a:gridCol w="2052966">
                  <a:extLst>
                    <a:ext uri="{9D8B030D-6E8A-4147-A177-3AD203B41FA5}">
                      <a16:colId xmlns:a16="http://schemas.microsoft.com/office/drawing/2014/main" val="238184610"/>
                    </a:ext>
                  </a:extLst>
                </a:gridCol>
                <a:gridCol w="3426323">
                  <a:extLst>
                    <a:ext uri="{9D8B030D-6E8A-4147-A177-3AD203B41FA5}">
                      <a16:colId xmlns:a16="http://schemas.microsoft.com/office/drawing/2014/main" val="4237125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현상 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[0000] 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팝업이 반복 출력되어 콘텐츠 진행이 불가능한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93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마지막 패치일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2022.1.19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2.6.201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왕국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새싹과자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퓨어</a:t>
                      </a:r>
                      <a:r>
                        <a:rPr lang="ko-KR" altLang="en-US" sz="1000" dirty="0"/>
                        <a:t> 바닐라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2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테스트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2022.1.18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심각도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Critical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우선순위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5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테스트할 때는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iPhone XS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를 사용하였으나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갤럭시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s20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등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AOS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기기에서도 발생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15.3.1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43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현상 상세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3-14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웨이브 이후 웨이브 클리어 직후 팀 교체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요청하신 내용을 처리하는데 문제가 발생했습니다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.’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팝업 창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번 팝업 창의 확인 버튼을 클릭한 뒤에도 반복적으로 해당 팝업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콘텐츠가 완료된 이후에도 해당 팝업 창이 사라지지 않으며 다른 버튼 클릭도 불가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기대 결과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 진행 중 해당 팝업이 노출되지 않아야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콘텐츠를 빠져나올 수 있게 반복적으로 해당 팝업이 노출되지 않아야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해당 팝업이 노출되더라도 확인 버튼을 클릭한 후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수호의 성전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콘텐츠를 빠져나올 수 있어야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55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206A2A-3EAD-47D6-BA27-D0BDDFF1625E}"/>
              </a:ext>
            </a:extLst>
          </p:cNvPr>
          <p:cNvSpPr/>
          <p:nvPr/>
        </p:nvSpPr>
        <p:spPr>
          <a:xfrm>
            <a:off x="849761" y="5318928"/>
            <a:ext cx="10686499" cy="1206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BBA532-D1A9-4F57-B76E-7FE95A475635}"/>
              </a:ext>
            </a:extLst>
          </p:cNvPr>
          <p:cNvSpPr/>
          <p:nvPr/>
        </p:nvSpPr>
        <p:spPr>
          <a:xfrm>
            <a:off x="849761" y="1387724"/>
            <a:ext cx="10686499" cy="3389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CD572-CD39-4E19-B727-E6197A437528}"/>
              </a:ext>
            </a:extLst>
          </p:cNvPr>
          <p:cNvSpPr txBox="1"/>
          <p:nvPr/>
        </p:nvSpPr>
        <p:spPr>
          <a:xfrm>
            <a:off x="800008" y="1049238"/>
            <a:ext cx="3381573" cy="3384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해당 현상 증빙 자료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-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이미지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FA1C3-9203-46BC-B07D-C4780CD45487}"/>
              </a:ext>
            </a:extLst>
          </p:cNvPr>
          <p:cNvSpPr txBox="1"/>
          <p:nvPr/>
        </p:nvSpPr>
        <p:spPr>
          <a:xfrm>
            <a:off x="849761" y="285297"/>
            <a:ext cx="464616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내용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D1B35-CF55-454C-9919-749512A46697}"/>
              </a:ext>
            </a:extLst>
          </p:cNvPr>
          <p:cNvSpPr txBox="1"/>
          <p:nvPr/>
        </p:nvSpPr>
        <p:spPr>
          <a:xfrm>
            <a:off x="921246" y="5470276"/>
            <a:ext cx="6164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rgbClr val="222222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  <a:hlinkClick r:id="rId2"/>
              </a:rPr>
              <a:t>https://cafe.naver.com/crkingdom/2245831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20735-F465-4B04-9E67-EA1D1F32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46" y="1505405"/>
            <a:ext cx="4850687" cy="3056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6E1854-B28D-48FD-B7BD-45F936B93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069" y="1505405"/>
            <a:ext cx="4850687" cy="3056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5CB8A5-7D39-4E47-8C18-C3F2B8FD014A}"/>
              </a:ext>
            </a:extLst>
          </p:cNvPr>
          <p:cNvSpPr txBox="1"/>
          <p:nvPr/>
        </p:nvSpPr>
        <p:spPr>
          <a:xfrm>
            <a:off x="800008" y="4978245"/>
            <a:ext cx="3597331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해당 현상 증빙 자료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–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영상 링크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8C1CC8-E50F-455D-B5FC-61A5221B060B}"/>
              </a:ext>
            </a:extLst>
          </p:cNvPr>
          <p:cNvSpPr txBox="1"/>
          <p:nvPr/>
        </p:nvSpPr>
        <p:spPr>
          <a:xfrm>
            <a:off x="921246" y="5951766"/>
            <a:ext cx="6164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rgbClr val="222222"/>
                </a:solidFill>
                <a:effectLst/>
                <a:latin typeface="나눔고딕" pitchFamily="2" charset="-127"/>
                <a:ea typeface="나눔고딕" pitchFamily="2" charset="-127"/>
                <a:hlinkClick r:id="rId5"/>
              </a:rPr>
              <a:t>https://cafe.naver.com/crkingdom/2252010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180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05A913-4B22-4058-95A3-3D5F2136F8F0}"/>
              </a:ext>
            </a:extLst>
          </p:cNvPr>
          <p:cNvSpPr/>
          <p:nvPr/>
        </p:nvSpPr>
        <p:spPr>
          <a:xfrm>
            <a:off x="921246" y="1668993"/>
            <a:ext cx="10470745" cy="4712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CD572-CD39-4E19-B727-E6197A437528}"/>
              </a:ext>
            </a:extLst>
          </p:cNvPr>
          <p:cNvSpPr txBox="1"/>
          <p:nvPr/>
        </p:nvSpPr>
        <p:spPr>
          <a:xfrm>
            <a:off x="800009" y="1049239"/>
            <a:ext cx="2409916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개요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97DD4-3527-40A6-9EAA-1FBF0C16EC5D}"/>
              </a:ext>
            </a:extLst>
          </p:cNvPr>
          <p:cNvSpPr txBox="1"/>
          <p:nvPr/>
        </p:nvSpPr>
        <p:spPr>
          <a:xfrm>
            <a:off x="849761" y="285297"/>
            <a:ext cx="464616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내용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C6CA4068-FB47-40BD-A362-14989B92F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579354"/>
              </p:ext>
            </p:extLst>
          </p:nvPr>
        </p:nvGraphicFramePr>
        <p:xfrm>
          <a:off x="1104899" y="2007477"/>
          <a:ext cx="10010775" cy="3491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1821">
                  <a:extLst>
                    <a:ext uri="{9D8B030D-6E8A-4147-A177-3AD203B41FA5}">
                      <a16:colId xmlns:a16="http://schemas.microsoft.com/office/drawing/2014/main" val="2615402791"/>
                    </a:ext>
                  </a:extLst>
                </a:gridCol>
                <a:gridCol w="2979665">
                  <a:extLst>
                    <a:ext uri="{9D8B030D-6E8A-4147-A177-3AD203B41FA5}">
                      <a16:colId xmlns:a16="http://schemas.microsoft.com/office/drawing/2014/main" val="216721162"/>
                    </a:ext>
                  </a:extLst>
                </a:gridCol>
                <a:gridCol w="2052966">
                  <a:extLst>
                    <a:ext uri="{9D8B030D-6E8A-4147-A177-3AD203B41FA5}">
                      <a16:colId xmlns:a16="http://schemas.microsoft.com/office/drawing/2014/main" val="238184610"/>
                    </a:ext>
                  </a:extLst>
                </a:gridCol>
                <a:gridCol w="3426323">
                  <a:extLst>
                    <a:ext uri="{9D8B030D-6E8A-4147-A177-3AD203B41FA5}">
                      <a16:colId xmlns:a16="http://schemas.microsoft.com/office/drawing/2014/main" val="4237125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현상 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[0001]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게임 내 패키지 상품의 가격이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원으로 표기되는 현상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93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마지막 패치일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2022.1.19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2.6.201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왕국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예쁜년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퓨어</a:t>
                      </a:r>
                      <a:r>
                        <a:rPr lang="ko-KR" altLang="en-US" sz="1000" dirty="0"/>
                        <a:t> 바닐라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2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테스트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2022.1.18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 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2022.1.26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심각도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Normal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우선순위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기기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삼성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퀀텀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50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43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현상 상세 설명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쿠키런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킹덤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상점 진입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인 게임 상점 내 모든 패키지 상품의 가격이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으로 표기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구매 버튼 클릭 시 정상적인 가격으로 콘솔에 표기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94108"/>
                  </a:ext>
                </a:extLst>
              </a:tr>
              <a:tr h="119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기대 결과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각 패키지에 맞는 가격이 표기되어야 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예시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 ‘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에클레어맛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쿠키 출시 기념 크리스탈 대박 패키지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: 29000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원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9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BBA532-D1A9-4F57-B76E-7FE95A475635}"/>
              </a:ext>
            </a:extLst>
          </p:cNvPr>
          <p:cNvSpPr/>
          <p:nvPr/>
        </p:nvSpPr>
        <p:spPr>
          <a:xfrm>
            <a:off x="849761" y="1695450"/>
            <a:ext cx="10686499" cy="3952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CD572-CD39-4E19-B727-E6197A437528}"/>
              </a:ext>
            </a:extLst>
          </p:cNvPr>
          <p:cNvSpPr txBox="1"/>
          <p:nvPr/>
        </p:nvSpPr>
        <p:spPr>
          <a:xfrm>
            <a:off x="800008" y="1049238"/>
            <a:ext cx="3381573" cy="3384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해당 현상 증빙 자료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-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이미지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FA1C3-9203-46BC-B07D-C4780CD45487}"/>
              </a:ext>
            </a:extLst>
          </p:cNvPr>
          <p:cNvSpPr txBox="1"/>
          <p:nvPr/>
        </p:nvSpPr>
        <p:spPr>
          <a:xfrm>
            <a:off x="849761" y="285297"/>
            <a:ext cx="464616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버그 내용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BB4B0E-D399-4EA1-B98C-BFF83540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2055992"/>
            <a:ext cx="4655354" cy="29446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D6E1A2-400C-4A8C-8A88-96E05F07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852" y="2055993"/>
            <a:ext cx="4630147" cy="29446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DE647E-F6F6-4B81-BBEF-62C4F6D6E3B0}"/>
              </a:ext>
            </a:extLst>
          </p:cNvPr>
          <p:cNvSpPr/>
          <p:nvPr/>
        </p:nvSpPr>
        <p:spPr>
          <a:xfrm>
            <a:off x="3209925" y="4438650"/>
            <a:ext cx="2588430" cy="561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D5DC3C-B307-4CAA-B938-40397DCC4B7D}"/>
              </a:ext>
            </a:extLst>
          </p:cNvPr>
          <p:cNvSpPr/>
          <p:nvPr/>
        </p:nvSpPr>
        <p:spPr>
          <a:xfrm>
            <a:off x="7865279" y="4310063"/>
            <a:ext cx="2588430" cy="561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1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63C351-99CE-4FFA-BBB3-73FF1C66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91" y="1633874"/>
            <a:ext cx="10287217" cy="24512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3CD3B-271B-4DCB-B494-4A9E80F0DE0D}"/>
              </a:ext>
            </a:extLst>
          </p:cNvPr>
          <p:cNvSpPr txBox="1"/>
          <p:nvPr/>
        </p:nvSpPr>
        <p:spPr>
          <a:xfrm>
            <a:off x="1208221" y="4331251"/>
            <a:ext cx="10154418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2022.1.19 [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수호의 성전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]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콘텐츠 출시 및 신규 쿠키 출시로 일시적인 매출 순위 향상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그러나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앞선 버그를 지속적으로 방치함에 따라 지속적인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2022.1.22 15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위에서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매출 순위 하락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버그만으로 유저 이탈 심화의 원인이라고 할 수는 없으나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패치 이후 매출 감소 및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AU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감소는 무시할 수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3B441-5083-445A-AA05-8AE918EBA879}"/>
              </a:ext>
            </a:extLst>
          </p:cNvPr>
          <p:cNvSpPr txBox="1"/>
          <p:nvPr/>
        </p:nvSpPr>
        <p:spPr>
          <a:xfrm>
            <a:off x="10244339" y="1387723"/>
            <a:ext cx="1118300" cy="2461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출처</a:t>
            </a:r>
            <a:r>
              <a:rPr kumimoji="1" lang="en-US" altLang="ko-KR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App Ape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50081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유저 반응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매출 순위 추이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지속적인 하락세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16995F-130C-4AA5-A613-4A576866242D}"/>
              </a:ext>
            </a:extLst>
          </p:cNvPr>
          <p:cNvSpPr/>
          <p:nvPr/>
        </p:nvSpPr>
        <p:spPr>
          <a:xfrm>
            <a:off x="9884062" y="1722671"/>
            <a:ext cx="1234309" cy="233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5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CF17B-B8E1-461B-BBEC-E09485FFE8EB}"/>
              </a:ext>
            </a:extLst>
          </p:cNvPr>
          <p:cNvSpPr/>
          <p:nvPr/>
        </p:nvSpPr>
        <p:spPr>
          <a:xfrm>
            <a:off x="921246" y="1818861"/>
            <a:ext cx="5807545" cy="4399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공식 카페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8DB219-15AF-477C-9C44-7BC8374E3E78}"/>
              </a:ext>
            </a:extLst>
          </p:cNvPr>
          <p:cNvSpPr txBox="1"/>
          <p:nvPr/>
        </p:nvSpPr>
        <p:spPr>
          <a:xfrm>
            <a:off x="849761" y="285297"/>
            <a:ext cx="50081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유저 반응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커뮤니티 반응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D2BA2-0E2A-44B6-8A81-F7FC25DA5167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AA1AF3-DA33-4255-8882-D233F98A6827}"/>
              </a:ext>
            </a:extLst>
          </p:cNvPr>
          <p:cNvGrpSpPr/>
          <p:nvPr/>
        </p:nvGrpSpPr>
        <p:grpSpPr>
          <a:xfrm>
            <a:off x="1052165" y="2129893"/>
            <a:ext cx="2670464" cy="1921971"/>
            <a:chOff x="849761" y="1505405"/>
            <a:chExt cx="8201772" cy="46181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C13C41-E578-4EAC-9BB8-DB10D6FE7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761" y="1505405"/>
              <a:ext cx="8201772" cy="461816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4A404E-7DAC-4630-8C10-25970F2A3C45}"/>
                </a:ext>
              </a:extLst>
            </p:cNvPr>
            <p:cNvSpPr/>
            <p:nvPr/>
          </p:nvSpPr>
          <p:spPr>
            <a:xfrm>
              <a:off x="1418157" y="1505405"/>
              <a:ext cx="2783973" cy="5905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2DCECC-6D68-49B2-9133-E9A8C1E32A6B}"/>
                </a:ext>
              </a:extLst>
            </p:cNvPr>
            <p:cNvSpPr/>
            <p:nvPr/>
          </p:nvSpPr>
          <p:spPr>
            <a:xfrm>
              <a:off x="1418156" y="2440748"/>
              <a:ext cx="2783973" cy="8983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51CAF0-F6BD-43C1-8CB2-15754847F780}"/>
                </a:ext>
              </a:extLst>
            </p:cNvPr>
            <p:cNvSpPr/>
            <p:nvPr/>
          </p:nvSpPr>
          <p:spPr>
            <a:xfrm>
              <a:off x="1345459" y="3683922"/>
              <a:ext cx="2783973" cy="3127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19D7257-7354-42C9-B49F-9AC5BD2E0718}"/>
                </a:ext>
              </a:extLst>
            </p:cNvPr>
            <p:cNvSpPr/>
            <p:nvPr/>
          </p:nvSpPr>
          <p:spPr>
            <a:xfrm>
              <a:off x="1345459" y="4570496"/>
              <a:ext cx="2783973" cy="356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104327-4323-4861-8ADD-B4DF113AD924}"/>
                </a:ext>
              </a:extLst>
            </p:cNvPr>
            <p:cNvSpPr/>
            <p:nvPr/>
          </p:nvSpPr>
          <p:spPr>
            <a:xfrm>
              <a:off x="1345458" y="5225214"/>
              <a:ext cx="2783973" cy="356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0230B93-8C7F-488E-AD86-B1E2FA81150E}"/>
              </a:ext>
            </a:extLst>
          </p:cNvPr>
          <p:cNvSpPr txBox="1"/>
          <p:nvPr/>
        </p:nvSpPr>
        <p:spPr>
          <a:xfrm>
            <a:off x="1123469" y="4520092"/>
            <a:ext cx="5481465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현상에 관한 제보 게시글이 버그 제보 게시판 페이지 당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80%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차지 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(2022.2.8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기준 해당 이슈 관련 제보 약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150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여건 접수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[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수호의 성전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]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입장권 배상해달라는 문의 게시글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 가량 등록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D549A-FBD0-4B2B-8833-CDB53AD9E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63" y="2129892"/>
            <a:ext cx="2790571" cy="19219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24A4D5-2DB5-4372-BD01-ABF38AB74D9A}"/>
              </a:ext>
            </a:extLst>
          </p:cNvPr>
          <p:cNvSpPr txBox="1"/>
          <p:nvPr/>
        </p:nvSpPr>
        <p:spPr>
          <a:xfrm>
            <a:off x="921247" y="1430599"/>
            <a:ext cx="2388484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버그에 대한 반응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04EB91-0790-430E-8652-352A1D29CBF8}"/>
              </a:ext>
            </a:extLst>
          </p:cNvPr>
          <p:cNvSpPr/>
          <p:nvPr/>
        </p:nvSpPr>
        <p:spPr>
          <a:xfrm>
            <a:off x="7027187" y="1818861"/>
            <a:ext cx="4681110" cy="4399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F89F42-FD09-481F-A04C-51C02EDCA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21" y="2129892"/>
            <a:ext cx="2885441" cy="19219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900514-D869-43D5-ACAD-68D48986E3BE}"/>
              </a:ext>
            </a:extLst>
          </p:cNvPr>
          <p:cNvSpPr txBox="1"/>
          <p:nvPr/>
        </p:nvSpPr>
        <p:spPr>
          <a:xfrm>
            <a:off x="7143122" y="4520092"/>
            <a:ext cx="4449238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버그는 공론화되지 못하였으나 추가 발생 가능성 농후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결제 관련 오류와 연계 가능성을 무시할 수 없음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99C830-8506-439A-8A47-BBE9422A27BF}"/>
              </a:ext>
            </a:extLst>
          </p:cNvPr>
          <p:cNvSpPr txBox="1"/>
          <p:nvPr/>
        </p:nvSpPr>
        <p:spPr>
          <a:xfrm>
            <a:off x="6979257" y="1430598"/>
            <a:ext cx="2388484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번 버그에 대한 반응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20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12999</TotalTime>
  <Words>570</Words>
  <Application>Microsoft Office PowerPoint</Application>
  <PresentationFormat>와이드스크린</PresentationFormat>
  <Paragraphs>115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나눔고딕</vt:lpstr>
      <vt:lpstr>넥슨Lv2고딕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KGA_26</dc:creator>
  <cp:lastModifiedBy>기일 권</cp:lastModifiedBy>
  <cp:revision>2279</cp:revision>
  <dcterms:created xsi:type="dcterms:W3CDTF">2019-11-07T06:12:26Z</dcterms:created>
  <dcterms:modified xsi:type="dcterms:W3CDTF">2022-03-14T23:46:22Z</dcterms:modified>
</cp:coreProperties>
</file>